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65" r:id="rId3"/>
    <p:sldId id="301" r:id="rId4"/>
    <p:sldId id="266" r:id="rId5"/>
    <p:sldId id="323" r:id="rId6"/>
    <p:sldId id="312" r:id="rId7"/>
    <p:sldId id="279" r:id="rId8"/>
    <p:sldId id="290" r:id="rId9"/>
    <p:sldId id="267" r:id="rId10"/>
    <p:sldId id="278" r:id="rId11"/>
    <p:sldId id="283" r:id="rId12"/>
    <p:sldId id="324" r:id="rId13"/>
    <p:sldId id="287" r:id="rId14"/>
    <p:sldId id="286" r:id="rId15"/>
    <p:sldId id="293" r:id="rId16"/>
    <p:sldId id="288" r:id="rId17"/>
    <p:sldId id="285" r:id="rId18"/>
    <p:sldId id="320" r:id="rId19"/>
    <p:sldId id="289" r:id="rId20"/>
    <p:sldId id="294" r:id="rId21"/>
    <p:sldId id="291" r:id="rId22"/>
    <p:sldId id="295" r:id="rId23"/>
    <p:sldId id="273" r:id="rId24"/>
    <p:sldId id="268" r:id="rId25"/>
    <p:sldId id="276" r:id="rId26"/>
    <p:sldId id="299" r:id="rId27"/>
    <p:sldId id="304" r:id="rId28"/>
    <p:sldId id="325" r:id="rId29"/>
    <p:sldId id="318" r:id="rId30"/>
    <p:sldId id="329" r:id="rId31"/>
    <p:sldId id="330" r:id="rId32"/>
    <p:sldId id="326" r:id="rId33"/>
    <p:sldId id="315" r:id="rId34"/>
    <p:sldId id="305" r:id="rId35"/>
    <p:sldId id="314" r:id="rId36"/>
    <p:sldId id="316" r:id="rId37"/>
    <p:sldId id="317" r:id="rId38"/>
    <p:sldId id="302" r:id="rId39"/>
    <p:sldId id="306" r:id="rId40"/>
    <p:sldId id="307" r:id="rId41"/>
    <p:sldId id="327" r:id="rId42"/>
    <p:sldId id="332" r:id="rId43"/>
    <p:sldId id="338" r:id="rId44"/>
    <p:sldId id="336" r:id="rId45"/>
    <p:sldId id="337" r:id="rId46"/>
    <p:sldId id="341" r:id="rId47"/>
    <p:sldId id="342" r:id="rId48"/>
    <p:sldId id="334" r:id="rId49"/>
    <p:sldId id="333" r:id="rId50"/>
    <p:sldId id="340" r:id="rId51"/>
    <p:sldId id="339" r:id="rId52"/>
    <p:sldId id="343" r:id="rId53"/>
    <p:sldId id="344" r:id="rId54"/>
    <p:sldId id="345" r:id="rId55"/>
    <p:sldId id="346" r:id="rId56"/>
    <p:sldId id="347" r:id="rId57"/>
    <p:sldId id="348" r:id="rId58"/>
    <p:sldId id="328" r:id="rId59"/>
    <p:sldId id="297" r:id="rId60"/>
    <p:sldId id="308" r:id="rId61"/>
    <p:sldId id="322" r:id="rId62"/>
    <p:sldId id="321" r:id="rId63"/>
    <p:sldId id="311" r:id="rId64"/>
    <p:sldId id="280" r:id="rId6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7" autoAdjust="0"/>
    <p:restoredTop sz="82421" autoAdjust="0"/>
  </p:normalViewPr>
  <p:slideViewPr>
    <p:cSldViewPr>
      <p:cViewPr varScale="1">
        <p:scale>
          <a:sx n="64" d="100"/>
          <a:sy n="64" d="100"/>
        </p:scale>
        <p:origin x="5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조장을 맡은 </a:t>
            </a:r>
            <a:r>
              <a:rPr lang="ko-KR" altLang="en-US" dirty="0" err="1" smtClean="0"/>
              <a:t>강미림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  <a:p>
            <a:r>
              <a:rPr lang="ko-KR" altLang="en-US" baseline="0" dirty="0" smtClean="0"/>
              <a:t>저희는 차량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유지 보수와 관련한 프로젝트를 구현해 보았습니다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짧다고</a:t>
            </a:r>
            <a:r>
              <a:rPr lang="ko-KR" altLang="en-US" baseline="0" dirty="0" smtClean="0"/>
              <a:t> 보자면 짧았던 이번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일정표는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이렇습니다만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더 자세하게 계획해 업무 계획을 최대한 </a:t>
            </a:r>
            <a:r>
              <a:rPr lang="ko-KR" altLang="en-US" baseline="0" dirty="0" err="1" smtClean="0"/>
              <a:t>철저히하여</a:t>
            </a:r>
            <a:r>
              <a:rPr lang="ko-KR" altLang="en-US" baseline="0" dirty="0" smtClean="0"/>
              <a:t> 진행 상황에 무리가 없도록 노력하였습니다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기획 내용을 토대로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다이어그램을 </a:t>
            </a:r>
            <a:r>
              <a:rPr lang="ko-KR" altLang="en-US" dirty="0" err="1" smtClean="0"/>
              <a:t>그려보았구요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그내용을</a:t>
            </a:r>
            <a:r>
              <a:rPr lang="ko-KR" altLang="en-US" baseline="0" dirty="0" smtClean="0"/>
              <a:t> 팀원들과 공유하며 서로 중요하다고 생각하는 기능들을  우선적으로 표현해보기로 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4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  와</a:t>
            </a:r>
            <a:r>
              <a:rPr lang="en-US" altLang="ko-KR" dirty="0" smtClean="0"/>
              <a:t>   admin</a:t>
            </a:r>
            <a:r>
              <a:rPr lang="ko-KR" altLang="en-US" dirty="0" smtClean="0"/>
              <a:t> 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명세를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보시겠습니다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"AOS </a:t>
            </a:r>
            <a:r>
              <a:rPr lang="ko-KR" altLang="en-US" dirty="0" smtClean="0"/>
              <a:t>란 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를 이용하여 클라이언트와 서버 간 데이터를 주고받는 방식이라고 할 수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</a:t>
            </a:r>
            <a:r>
              <a:rPr lang="ko-KR" altLang="en-US" dirty="0" smtClean="0"/>
              <a:t>약 및 일정 정보를   실시간으로 연동하여 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관리자에게  </a:t>
            </a:r>
            <a:r>
              <a:rPr lang="ko-KR" altLang="en-US" dirty="0" smtClean="0"/>
              <a:t>연동이 즉각적으로 발생하게끔 하는 시스템입니다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 smtClean="0"/>
              <a:t> 대비 할 수 있게 끔 합니다</a:t>
            </a:r>
            <a:r>
              <a:rPr lang="en-US" altLang="ko-KR" baseline="0" dirty="0" smtClean="0"/>
              <a:t>.    </a:t>
            </a:r>
            <a:r>
              <a:rPr lang="ko-KR" altLang="en-US" baseline="0" dirty="0" smtClean="0"/>
              <a:t>현재 </a:t>
            </a:r>
            <a:r>
              <a:rPr lang="ko-KR" altLang="en-US" baseline="0" dirty="0" err="1" smtClean="0"/>
              <a:t>예약정비</a:t>
            </a:r>
            <a:r>
              <a:rPr lang="ko-KR" altLang="en-US" baseline="0" dirty="0" smtClean="0"/>
              <a:t> 가능 여부를 포함하여  부품 서비스와 관련해서   해당 재고를 확인 할 수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원하는 지점으로 찾아 갈 수 있는 서비스로 편리함을 줄 수 있습니다</a:t>
            </a:r>
            <a:r>
              <a:rPr lang="en-US" altLang="ko-KR" baseline="0" dirty="0" smtClean="0"/>
              <a:t>.     </a:t>
            </a:r>
            <a:r>
              <a:rPr lang="ko-KR" altLang="en-US" baseline="0" dirty="0" smtClean="0"/>
              <a:t>즉각 부품 결제 후 관리자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차고지라는</a:t>
            </a:r>
            <a:r>
              <a:rPr lang="ko-KR" altLang="en-US" dirty="0" smtClean="0"/>
              <a:t> 사이트 인데요 </a:t>
            </a:r>
            <a:r>
              <a:rPr lang="en-US" altLang="ko-KR" dirty="0" smtClean="0"/>
              <a:t>…!  </a:t>
            </a:r>
            <a:r>
              <a:rPr lang="ko-KR" altLang="en-US" dirty="0" smtClean="0"/>
              <a:t>멋진 로고와 함께 이렇게 탄생하게 되었습니다</a:t>
            </a:r>
            <a:r>
              <a:rPr lang="en-US" altLang="ko-KR" dirty="0" smtClean="0"/>
              <a:t>:) </a:t>
            </a:r>
            <a:r>
              <a:rPr lang="en-US" altLang="ko-KR" dirty="0" err="1" smtClean="0"/>
              <a:t>GaragEZ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EZ 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쉽다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 easy  </a:t>
            </a:r>
            <a:r>
              <a:rPr lang="ko-KR" altLang="en-US" baseline="0" dirty="0" smtClean="0"/>
              <a:t>를 적용하여  구상하게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7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89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31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86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79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목차를 보시겠습니다</a:t>
            </a:r>
            <a:r>
              <a:rPr lang="en-US" altLang="ko-KR" dirty="0" smtClean="0"/>
              <a:t>~</a:t>
            </a:r>
            <a:r>
              <a:rPr lang="en-US" altLang="ko-KR" baseline="0" dirty="0" smtClean="0"/>
              <a:t>  </a:t>
            </a:r>
          </a:p>
          <a:p>
            <a:r>
              <a:rPr lang="ko-KR" altLang="en-US" baseline="0" dirty="0" smtClean="0"/>
              <a:t>프로젝트 개요로는 </a:t>
            </a:r>
            <a:r>
              <a:rPr lang="ko-KR" altLang="en-US" baseline="0" dirty="0" err="1" smtClean="0"/>
              <a:t>스와트</a:t>
            </a:r>
            <a:r>
              <a:rPr lang="ko-KR" altLang="en-US" baseline="0" dirty="0" smtClean="0"/>
              <a:t> 분석과 철저한 기획 회의를 통해 벤치마킹 기업에 대해서도 이야기를 </a:t>
            </a:r>
            <a:r>
              <a:rPr lang="ko-KR" altLang="en-US" baseline="0" dirty="0" err="1" smtClean="0"/>
              <a:t>나눠보았구요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그로 인해 충분한 회의 끝에 차고지 서비스에 대한 아이덴티티를 확립하며 서비스를 기획 해볼 수 있었습니다</a:t>
            </a:r>
            <a:r>
              <a:rPr lang="en-US" altLang="ko-KR" baseline="0" dirty="0" smtClean="0"/>
              <a:t>.  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일정을 계획해 넷이서 가능한 </a:t>
            </a:r>
            <a:r>
              <a:rPr lang="ko-KR" altLang="en-US" baseline="0" dirty="0" err="1" smtClean="0"/>
              <a:t>기간내에</a:t>
            </a:r>
            <a:r>
              <a:rPr lang="ko-KR" altLang="en-US" baseline="0" dirty="0" smtClean="0"/>
              <a:t> 최대치 능력을 끌어올려 보여드리기에 </a:t>
            </a:r>
            <a:r>
              <a:rPr lang="ko-KR" altLang="en-US" baseline="0" dirty="0" err="1" smtClean="0"/>
              <a:t>힘써보았구요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요구사항 명세 내역을 토대로 팀원들과 공유하며 </a:t>
            </a:r>
            <a:r>
              <a:rPr lang="ko-KR" altLang="en-US" baseline="0" dirty="0" err="1" smtClean="0"/>
              <a:t>엔티티별</a:t>
            </a:r>
            <a:r>
              <a:rPr lang="ko-KR" altLang="en-US" baseline="0" dirty="0" smtClean="0"/>
              <a:t> 기능을 확립하여 진행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논리적 설계와 물리적 설계를 통해 데이터베이스를 어떻게 구현할 지 의논하고 </a:t>
            </a:r>
            <a:r>
              <a:rPr lang="ko-KR" altLang="en-US" baseline="0" dirty="0" err="1" smtClean="0"/>
              <a:t>공유한것도</a:t>
            </a:r>
            <a:r>
              <a:rPr lang="ko-KR" altLang="en-US" baseline="0" dirty="0" smtClean="0"/>
              <a:t> 보여드릴 </a:t>
            </a:r>
            <a:r>
              <a:rPr lang="ko-KR" altLang="en-US" baseline="0" dirty="0" err="1" smtClean="0"/>
              <a:t>예정이구요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시스템 구조상 사용자시스템과 관리자 시스템의 차이를 미리 구상해 보았다고 말씀드릴 수 있겠습니다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그후 진행된 와이어 프레임과 그에 걸맞는 시스템 구조를 보여 드릴 예정이며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기술 개발에 있어서는 데이터추출을 위해 </a:t>
            </a:r>
            <a:r>
              <a:rPr lang="en-US" altLang="ko-KR" baseline="0" dirty="0" smtClean="0"/>
              <a:t>RPA </a:t>
            </a:r>
            <a:r>
              <a:rPr lang="ko-KR" altLang="en-US" baseline="0" dirty="0" smtClean="0"/>
              <a:t>자동화를 구현하고</a:t>
            </a:r>
            <a:r>
              <a:rPr lang="en-US" altLang="ko-KR" baseline="0" dirty="0" smtClean="0"/>
              <a:t> AWS </a:t>
            </a:r>
            <a:r>
              <a:rPr lang="ko-KR" altLang="en-US" baseline="0" dirty="0" smtClean="0"/>
              <a:t>또한 활용한 것을 구현 결과를 통해 보여드리겠습니다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테스트에 있어서는 </a:t>
            </a:r>
            <a:r>
              <a:rPr lang="en-US" altLang="ko-KR" baseline="0" dirty="0" smtClean="0"/>
              <a:t>POSTMAN </a:t>
            </a:r>
            <a:r>
              <a:rPr lang="ko-KR" altLang="en-US" baseline="0" dirty="0" smtClean="0"/>
              <a:t>활용했습니다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21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57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72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76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7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86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27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53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29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7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지루한 목차 설명은 뒤로 하고 저희 가라지 프로젝트의 중점적인 포인트를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첫번째 중요하게 생각하며 기획한 부분으로는 언제 어디서나 편리하게 이용가능해야한다는 점이었습니다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두번쨰로는</a:t>
            </a:r>
            <a:r>
              <a:rPr lang="ko-KR" altLang="en-US" baseline="0" dirty="0" smtClean="0"/>
              <a:t> 경제적인 가격으로 서비스를 이용할 수 있도록  사용자를 생각하여 서비스를 만들자는 의도였습니다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세번째로는 추후 다양한 분야에 적용하여  하나의 대기업 형태가 아닌 소상공인을 이어주는 플랫폼의 형태로 제작해보자는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확장성을 제시하였습니다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네번째로는 제품과 사용자 별 사용자중심의 맞춤형 서비스를 어떤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와 기술로  기획해 볼까 하는 부분이었습니다</a:t>
            </a:r>
            <a:r>
              <a:rPr lang="en-US" altLang="ko-KR" baseline="0" dirty="0" smtClean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690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회의</a:t>
            </a:r>
            <a:r>
              <a:rPr lang="ko-KR" altLang="en-US" baseline="0" dirty="0" smtClean="0"/>
              <a:t> 과정을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편리성과 </a:t>
            </a:r>
            <a:r>
              <a:rPr lang="ko-KR" altLang="en-US" baseline="0" dirty="0" err="1" smtClean="0"/>
              <a:t>최저가라는</a:t>
            </a:r>
            <a:r>
              <a:rPr lang="ko-KR" altLang="en-US" baseline="0" dirty="0" smtClean="0"/>
              <a:t> 키워드도 </a:t>
            </a:r>
            <a:r>
              <a:rPr lang="ko-KR" altLang="en-US" baseline="0" dirty="0" err="1" smtClean="0"/>
              <a:t>보이구요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맞춤형 </a:t>
            </a:r>
            <a:r>
              <a:rPr lang="ko-KR" altLang="en-US" baseline="0" dirty="0" err="1" smtClean="0"/>
              <a:t>모듈형이라는</a:t>
            </a:r>
            <a:r>
              <a:rPr lang="ko-KR" altLang="en-US" baseline="0" dirty="0" smtClean="0"/>
              <a:t> 키워드도 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기획의 흐름은 이렇습니다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일차적으로 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정비 기록 등  이 필요하다는 의견으로 </a:t>
            </a:r>
            <a:r>
              <a:rPr lang="ko-KR" altLang="en-US" sz="1200" dirty="0" err="1" smtClean="0">
                <a:solidFill>
                  <a:srgbClr val="FFFDF6"/>
                </a:solidFill>
                <a:latin typeface="Hallym Gothic Regular"/>
              </a:rPr>
              <a:t>모아졌구요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endParaRPr lang="en-US" altLang="ko-KR" dirty="0" smtClean="0"/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정비소에 갈 때 필요한 정보는 무엇이었을까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?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생각하며 데이터 기입에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대해서 까지 연결 지어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생각해보니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 </a:t>
            </a:r>
            <a:endParaRPr lang="en-US" altLang="ko-KR" sz="1200" spc="-100" baseline="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옆에 서와 같이  공동 명의자가 기입 되는 란이 필요하다는 결론 또한 도출 되었습니다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그리고 편리한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어플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및 사이트 사용을 위해 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정비소는 꼭 알고 있어야겠다는 결론 후   사용자 위치 기반 서비스를 도입하자는 계획 이었습니다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또한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라는 것은  사이트의 유지 보수 측면에서 또 관리자의 수정 편리성을 위해서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고안되었구요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차량 데이터 저장에 있어서 필수적이라고 보여집니다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 당연한 얘기지만 손쉽게 사이트를 이용한다</a:t>
            </a:r>
            <a:r>
              <a:rPr lang="en-US" altLang="ko-KR" dirty="0" smtClean="0"/>
              <a:t>…  </a:t>
            </a:r>
            <a:r>
              <a:rPr lang="ko-KR" altLang="en-US" dirty="0" smtClean="0"/>
              <a:t>말은 쉽고 당연한 얘기 일 수 있겠습니다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하지만 실제로 손쉽게 사이트를 </a:t>
            </a:r>
            <a:r>
              <a:rPr lang="ko-KR" altLang="en-US" baseline="0" dirty="0" err="1" smtClean="0"/>
              <a:t>이용하기위</a:t>
            </a:r>
            <a:r>
              <a:rPr lang="ko-KR" altLang="en-US" baseline="0" dirty="0" smtClean="0"/>
              <a:t> 해서 필요한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서비스는 무엇인지 함께 생각해보고   요즘 많이 사용되고있는  </a:t>
            </a:r>
            <a:r>
              <a:rPr lang="en-US" altLang="ko-KR" baseline="0" dirty="0" smtClean="0"/>
              <a:t>AI 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도입하자는 의견이었습니다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추가적으로 최종 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설계 마무리단계에서 추가된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의견중에서는 </a:t>
            </a: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..! 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라는 의견을 통해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부품결제에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대해서 결제 연동이 된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상태이구요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추후에 실행 결과 보여드리도록 하겠습니다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 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또한 사용자의 편의성을 위해 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최저가 부품 리스트를 추출 해줘야 한다는 의견도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나왔구요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도함 간단하게 구현되었는데 추후 구현 결과로 보시겠습니다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분석입니다 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프로젝트의 강점으로는  가격과 서비스 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모듈화된 </a:t>
            </a:r>
            <a:r>
              <a:rPr lang="ko-KR" altLang="en-US" baseline="0" dirty="0" err="1" smtClean="0"/>
              <a:t>관리시스템이라고</a:t>
            </a:r>
            <a:r>
              <a:rPr lang="ko-KR" altLang="en-US" baseline="0" dirty="0" smtClean="0"/>
              <a:t> 할 수 </a:t>
            </a:r>
            <a:r>
              <a:rPr lang="ko-KR" altLang="en-US" baseline="0" dirty="0" err="1" smtClean="0"/>
              <a:t>있겠구요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약점으로는 초기 인프라 비용이 들 수 있겠다는 예측이 가능하였습니다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관련 전문지식 부족으로 인해 전문인력이 확보되어야 한다는 의견이었습니다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 smtClean="0"/>
              <a:t>모빌리티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시장성장에</a:t>
            </a:r>
            <a:r>
              <a:rPr lang="ko-KR" altLang="en-US" baseline="0" dirty="0" smtClean="0"/>
              <a:t> 기여하고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위협적요소로는 기존 업체의 견제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수요감소를 예측할 수 </a:t>
            </a:r>
            <a:r>
              <a:rPr lang="ko-KR" altLang="en-US" baseline="0" dirty="0" err="1" smtClean="0"/>
              <a:t>없다는점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법률적인 부분을 충분히 알고 도입해야한다는 점이었습니다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기술적인 위협에 앞서 저희가 생각할 수 있었던 대안으로는 지역 네트워크 확장과 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기술 활용을 통해 자동화 기술의  보편화가 대안이 될 수 있겠다 생각하였습니다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저의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기업입니다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  <a:p>
            <a:r>
              <a:rPr lang="ko-KR" altLang="en-US" baseline="0" dirty="0" smtClean="0"/>
              <a:t>기술과 서비스적인 측면에서 저희의 </a:t>
            </a:r>
            <a:r>
              <a:rPr lang="ko-KR" altLang="en-US" baseline="0" dirty="0" err="1" smtClean="0"/>
              <a:t>기획안을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따라올만한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디테일함</a:t>
            </a:r>
            <a:r>
              <a:rPr lang="ko-KR" altLang="en-US" baseline="0" dirty="0" smtClean="0"/>
              <a:t> 보다는 </a:t>
            </a:r>
            <a:endParaRPr lang="en-US" altLang="ko-KR" baseline="0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적 측면에서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하였는데요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시승네트워크 시스템의 분포를 보고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위치기반의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지점의 확장 모습 및 내 주변 </a:t>
            </a:r>
            <a:r>
              <a:rPr lang="ko-KR" altLang="en-US" baseline="0" dirty="0" err="1" smtClean="0"/>
              <a:t>정비가능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공업소의</a:t>
            </a:r>
            <a:r>
              <a:rPr lang="ko-KR" altLang="en-US" baseline="0" dirty="0" smtClean="0"/>
              <a:t> 현황을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체크 해보자는 의견이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허브 </a:t>
            </a:r>
            <a:r>
              <a:rPr lang="ko-KR" altLang="en-US" dirty="0" err="1" smtClean="0"/>
              <a:t>차고지에서</a:t>
            </a:r>
            <a:r>
              <a:rPr lang="ko-KR" altLang="en-US" dirty="0" smtClean="0"/>
              <a:t> 점검 및 수리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관리자가 예약 시스템에 관여하고 </a:t>
            </a:r>
            <a:endParaRPr lang="en-US" altLang="ko-KR" dirty="0" smtClean="0"/>
          </a:p>
          <a:p>
            <a:r>
              <a:rPr lang="ko-KR" altLang="en-US" dirty="0" smtClean="0"/>
              <a:t>사용자의  유지 보수 </a:t>
            </a:r>
            <a:r>
              <a:rPr lang="ko-KR" altLang="en-US" dirty="0" err="1" smtClean="0"/>
              <a:t>기록요청을</a:t>
            </a:r>
            <a:r>
              <a:rPr lang="ko-KR" altLang="en-US" dirty="0" smtClean="0"/>
              <a:t> 처리하겠다는 의견이었습니다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관리자가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기반 관리 시스템을 유지 보수 할 수 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예약 없이 즉시 정비  하거나 전화로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 하기 위해 사이트 </a:t>
            </a:r>
            <a:r>
              <a:rPr lang="ko-KR" altLang="en-US" baseline="0" dirty="0" err="1" smtClean="0"/>
              <a:t>이용시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불펴함을</a:t>
            </a:r>
            <a:r>
              <a:rPr lang="ko-KR" altLang="en-US" baseline="0" dirty="0" smtClean="0"/>
              <a:t> 해소 시켜줄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 프로젝트에서 보여드릴 부분은  편리하게 타이어 및 장비를 인터넷으로 구매하거나 예약 할 수 있고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가성비</a:t>
            </a:r>
            <a:r>
              <a:rPr lang="ko-KR" altLang="en-US" baseline="0" dirty="0" smtClean="0"/>
              <a:t> 좋은 서비스를 제공한다는 것입니다</a:t>
            </a:r>
            <a:r>
              <a:rPr lang="en-US" altLang="ko-KR" baseline="0" dirty="0" smtClean="0"/>
              <a:t>….! </a:t>
            </a:r>
          </a:p>
          <a:p>
            <a:r>
              <a:rPr lang="ko-KR" altLang="en-US" baseline="0" dirty="0" smtClean="0"/>
              <a:t>앞서 말씀 드렸다 </a:t>
            </a:r>
            <a:r>
              <a:rPr lang="ko-KR" altLang="en-US" baseline="0" dirty="0" err="1" smtClean="0"/>
              <a:t>시피</a:t>
            </a:r>
            <a:r>
              <a:rPr lang="ko-KR" altLang="en-US" baseline="0" dirty="0" smtClean="0"/>
              <a:t> 모듈화된 서비스 관리 시스템으로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가게를 등록하고 사용할 관리자와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주문하는 고객 사용자 모두 편리한 시스템이 될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 앞으로  실행 시  보여드릴 사이트상의 관리자는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사이트를 전체 총괄하는 관리자로서의 </a:t>
            </a:r>
            <a:r>
              <a:rPr lang="en-US" altLang="ko-KR" baseline="0" dirty="0" smtClean="0"/>
              <a:t>admin </a:t>
            </a:r>
            <a:r>
              <a:rPr lang="ko-KR" altLang="en-US" baseline="0" dirty="0" smtClean="0"/>
              <a:t>이니 참고 해주시면 감사하겠습니다</a:t>
            </a:r>
            <a:r>
              <a:rPr lang="en-US" altLang="ko-KR" baseline="0" dirty="0" smtClean="0"/>
              <a:t>~! </a:t>
            </a:r>
          </a:p>
          <a:p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1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1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30.png"/><Relationship Id="rId10" Type="http://schemas.openxmlformats.org/officeDocument/2006/relationships/image" Target="../media/image4.jpg"/><Relationship Id="rId4" Type="http://schemas.openxmlformats.org/officeDocument/2006/relationships/image" Target="../media/image19.png"/><Relationship Id="rId9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8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21.png"/><Relationship Id="rId4" Type="http://schemas.openxmlformats.org/officeDocument/2006/relationships/image" Target="../media/image1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8.png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8367"/>
          <a:stretch/>
        </p:blipFill>
        <p:spPr>
          <a:xfrm>
            <a:off x="1524000" y="460647"/>
            <a:ext cx="15118223" cy="9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14500"/>
            <a:ext cx="12039600" cy="822827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9300"/>
            <a:ext cx="15814099" cy="762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6916400" y="56007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79"/>
          <a:stretch/>
        </p:blipFill>
        <p:spPr>
          <a:xfrm>
            <a:off x="0" y="114300"/>
            <a:ext cx="18263382" cy="958245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-152400" y="50673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95300"/>
            <a:ext cx="5105400" cy="9520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8700"/>
            <a:ext cx="8164227" cy="7784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516284"/>
            <a:ext cx="7669635" cy="7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8732" y="723265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백 </a:t>
            </a:r>
            <a:r>
              <a:rPr lang="ko-KR" altLang="en-US" sz="2200" spc="-100" dirty="0" err="1" smtClean="0">
                <a:solidFill>
                  <a:srgbClr val="002841"/>
                </a:solidFill>
                <a:ea typeface="Hallym Gothic Regular"/>
              </a:rPr>
              <a:t>엔드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 테이블 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초기 베이스 틀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제작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샘플 데이터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(MySQL)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가게별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리뷰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구현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err="1" smtClean="0">
                <a:solidFill>
                  <a:srgbClr val="002841"/>
                </a:solidFill>
                <a:ea typeface="Hallym Gothic Regular"/>
              </a:rPr>
              <a:t>부품샵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  아이템 상세 사진 변경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 smtClean="0">
                <a:solidFill>
                  <a:srgbClr val="002841"/>
                </a:solidFill>
                <a:latin typeface="Hallym Gothic Regular"/>
              </a:rPr>
              <a:t>예약페이지</a:t>
            </a:r>
            <a:r>
              <a:rPr lang="en-US" altLang="ko-KR" sz="2200" spc="-100" dirty="0" smtClean="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altLang="en-US" sz="2200" spc="-100" dirty="0" smtClean="0">
                <a:solidFill>
                  <a:srgbClr val="002841"/>
                </a:solidFill>
                <a:latin typeface="Hallym Gothic Regular"/>
              </a:rPr>
              <a:t>체인점 안내 페이지  작성</a:t>
            </a:r>
            <a:endParaRPr lang="en-US" altLang="ko-KR" sz="2200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3464" y="7034439"/>
            <a:ext cx="7361918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팀 피드백 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 smtClean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서로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각자 원하는 작업을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하다 보니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연동이 안되는 경우가 생김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개인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피드백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초반에 필요하다고 생각되어 많이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작성됐던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Entity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들이 정리가 잘 되지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않았음</a:t>
            </a:r>
            <a:endParaRPr lang="en-US" altLang="ko-KR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b="0" i="0" u="none" strike="noStrike" spc="-100" dirty="0" smtClean="0">
                <a:solidFill>
                  <a:srgbClr val="002841"/>
                </a:solidFill>
                <a:latin typeface="Hallym Gothic Regular"/>
                <a:ea typeface="Hallym Gothic Regular"/>
              </a:rPr>
              <a:t>-</a:t>
            </a:r>
            <a:r>
              <a:rPr lang="ko-KR" altLang="en-US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설명에 대한 부재로 혼동이 생겼음</a:t>
            </a:r>
            <a:r>
              <a:rPr lang="en-US" altLang="ko-KR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(ex: car, vehicle)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00886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사용 하여   </a:t>
            </a:r>
            <a:r>
              <a:rPr lang="en-US" altLang="ko-KR" sz="7200" spc="-200" dirty="0" smtClean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0017" y="805997"/>
            <a:ext cx="1059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 초기</a:t>
            </a:r>
            <a:r>
              <a:rPr lang="en-US" altLang="ko-KR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ERD, 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entitiy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 smtClean="0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2050" name="Picture 2" descr="414635120-49e3ff12-e08e-4a8a-8448-3f8d277c6937.png (1465×67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862"/>
            <a:ext cx="14664954" cy="69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35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 smtClean="0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팀장의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599582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9838"/>
            <a:ext cx="14537806" cy="7113916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9718" y="46609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</a:rPr>
              <a:t>전반적인 프론트 진행 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( 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제작 및 수정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피그마를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이용한 레이아웃 생성</a:t>
            </a:r>
            <a:endParaRPr lang="en-US" altLang="ko-KR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시퀀스 다이어그램 제작 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전반적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페이지 레이아웃 통일성을 위해 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Layout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부품 샵 및 장바구니 페이지 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회원가입 및 로그인 참여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3425011" y="1374950"/>
            <a:ext cx="4622593" cy="120839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기획 과정 및 로고 제작 과정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95841" y="151211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7906" y="7124700"/>
            <a:ext cx="4197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자료 수집 및 로고 제작 초안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사이트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네이밍</a:t>
            </a:r>
            <a:r>
              <a:rPr lang="ko-KR" altLang="en-US" sz="2400" dirty="0" smtClean="0">
                <a:solidFill>
                  <a:schemeClr val="bg1"/>
                </a:solidFill>
              </a:rPr>
              <a:t> 진행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초기 자료수집 및 로고 제작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15453"/>
          <a:stretch/>
        </p:blipFill>
        <p:spPr>
          <a:xfrm>
            <a:off x="8419112" y="2355065"/>
            <a:ext cx="4470194" cy="65532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13980"/>
          <a:stretch/>
        </p:blipFill>
        <p:spPr>
          <a:xfrm>
            <a:off x="1817922" y="2353191"/>
            <a:ext cx="5257800" cy="39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61420" y="1992158"/>
            <a:ext cx="17062450" cy="791120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3425011" y="1374950"/>
            <a:ext cx="4622593" cy="120839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기획 과정 및 로고 제작 과정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95841" y="151211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414" y="56487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로고제작과정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961420" y="767876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초기 기획 및 로고 제작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210300"/>
            <a:ext cx="7606447" cy="1407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225" y="3423130"/>
            <a:ext cx="3886407" cy="1848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747599"/>
            <a:ext cx="7396350" cy="13690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3162300"/>
            <a:ext cx="4523777" cy="2151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058" y="5833135"/>
            <a:ext cx="5613400" cy="35083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291" y="2423261"/>
            <a:ext cx="689706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311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14400" y="202609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57273" y="2247900"/>
            <a:ext cx="3914854" cy="4339721"/>
            <a:chOff x="1357273" y="2247900"/>
            <a:chExt cx="3914854" cy="433972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r="23438"/>
            <a:stretch/>
          </p:blipFill>
          <p:spPr>
            <a:xfrm>
              <a:off x="1447800" y="2247900"/>
              <a:ext cx="3733800" cy="3733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7273" y="6125956"/>
              <a:ext cx="3914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폴더 정리 및 초기 작업 진행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프론트</a:t>
            </a: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2400" y="2205428"/>
            <a:ext cx="6077798" cy="5668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162" y="2205428"/>
            <a:ext cx="4734586" cy="4277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05357" y="6583452"/>
            <a:ext cx="149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Header.tsx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1517" y="8275625"/>
            <a:ext cx="139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ooter.tsx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164" y="2205428"/>
            <a:ext cx="6944370" cy="60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프론트</a:t>
            </a: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324100"/>
            <a:ext cx="149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Header.tsx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7331" y="5543145"/>
            <a:ext cx="139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ooter.tsx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244" y="3403557"/>
            <a:ext cx="14608956" cy="609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557" y="6161719"/>
            <a:ext cx="15316200" cy="31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4200" y="1561522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프론트</a:t>
            </a: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685562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Layout.tsx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14481"/>
          <a:stretch/>
        </p:blipFill>
        <p:spPr>
          <a:xfrm>
            <a:off x="1371600" y="3325088"/>
            <a:ext cx="6248400" cy="5359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45" y="4610100"/>
            <a:ext cx="4810796" cy="4686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2941" y="2294124"/>
            <a:ext cx="5829667" cy="48897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4955" y="4041936"/>
            <a:ext cx="110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App.tsx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8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페이지 레이아웃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5157451" y="1891411"/>
            <a:ext cx="2971800" cy="120839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랜딩 페이지 제작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82" y="2367642"/>
            <a:ext cx="8157448" cy="4376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095598"/>
            <a:ext cx="7848600" cy="65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Admin</a:t>
            </a:r>
            <a:r>
              <a:rPr kumimoji="0" lang="en-US" altLang="ko-KR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171700"/>
            <a:ext cx="13260651" cy="2457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475430"/>
            <a:ext cx="4010585" cy="1514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4672622"/>
            <a:ext cx="7335274" cy="46393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157" y="7187415"/>
            <a:ext cx="8535591" cy="2133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11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Admin</a:t>
            </a:r>
            <a:r>
              <a:rPr kumimoji="0" lang="en-US" altLang="ko-KR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064752"/>
            <a:ext cx="4161465" cy="1709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2179008"/>
            <a:ext cx="8050806" cy="61305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t="31200" r="34156" b="47792"/>
          <a:stretch/>
        </p:blipFill>
        <p:spPr>
          <a:xfrm>
            <a:off x="14935200" y="2350423"/>
            <a:ext cx="2740059" cy="3591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974366"/>
            <a:ext cx="6773220" cy="60015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5493" t="84683" r="28663" b="-154"/>
          <a:stretch/>
        </p:blipFill>
        <p:spPr>
          <a:xfrm>
            <a:off x="5633361" y="4152900"/>
            <a:ext cx="2740059" cy="2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Admin</a:t>
            </a:r>
            <a:r>
              <a:rPr kumimoji="0" lang="en-US" altLang="ko-KR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2" name="bandicam 2025-03-18 10-58-24-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3892"/>
          <a:stretch/>
        </p:blipFill>
        <p:spPr>
          <a:xfrm>
            <a:off x="908831" y="1816519"/>
            <a:ext cx="16775138" cy="83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1054"/>
          <a:stretch/>
        </p:blipFill>
        <p:spPr>
          <a:xfrm>
            <a:off x="1295400" y="2286898"/>
            <a:ext cx="6600043" cy="69356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2364474"/>
            <a:ext cx="7354326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102998"/>
            <a:ext cx="640169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14400" y="2038410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286898"/>
            <a:ext cx="6296904" cy="69637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286898"/>
            <a:ext cx="698279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3840224"/>
            <a:ext cx="10312339" cy="594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157883"/>
            <a:ext cx="9755675" cy="4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809" t="278" r="563" b="4180"/>
          <a:stretch/>
        </p:blipFill>
        <p:spPr>
          <a:xfrm>
            <a:off x="8783061" y="5067300"/>
            <a:ext cx="8979775" cy="464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227082"/>
            <a:ext cx="725906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장바구니 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286898"/>
            <a:ext cx="7630590" cy="2248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999" y="4756704"/>
            <a:ext cx="5845342" cy="4977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4777315"/>
            <a:ext cx="6306430" cy="4067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2189" y="2286898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partDetail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과 연결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72600" y="913296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장바구니 내 품목 수정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삭제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선택 기능 추가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장바구니 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205" y="4991100"/>
            <a:ext cx="9837284" cy="4655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297516"/>
            <a:ext cx="9120380" cy="4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9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1846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표현해서 편리하게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를 도입하자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90" y="5676900"/>
            <a:ext cx="10189326" cy="39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_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아쉬운   부분    및   현재  진행 상황 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6900"/>
            <a:ext cx="11506200" cy="859756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324600" y="6362700"/>
            <a:ext cx="3733800" cy="32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18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 smtClean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2710</Words>
  <Application>Microsoft Office PowerPoint</Application>
  <PresentationFormat>사용자 지정</PresentationFormat>
  <Paragraphs>627</Paragraphs>
  <Slides>64</Slides>
  <Notes>42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0" baseType="lpstr">
      <vt:lpstr>Hallym Gothic Bold</vt:lpstr>
      <vt:lpstr>맑은 고딕</vt:lpstr>
      <vt:lpstr>Wingdings</vt:lpstr>
      <vt:lpstr>Hallym Gothic Regular</vt:lpstr>
      <vt:lpstr>LINE Seed Sans KR Regular</vt:lpstr>
      <vt:lpstr>Calibri</vt:lpstr>
      <vt:lpstr>Consolas</vt:lpstr>
      <vt:lpstr>Arial</vt:lpstr>
      <vt:lpstr>Pretendard Medium</vt:lpstr>
      <vt:lpstr>Pretendard Light</vt:lpstr>
      <vt:lpstr>Pretendard</vt:lpstr>
      <vt:lpstr>Pretendard SemiBold</vt:lpstr>
      <vt:lpstr>Pretendard Bold</vt:lpstr>
      <vt:lpstr>Hallym Gothic Medium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PC06-10</cp:lastModifiedBy>
  <cp:revision>211</cp:revision>
  <dcterms:created xsi:type="dcterms:W3CDTF">2006-08-16T00:00:00Z</dcterms:created>
  <dcterms:modified xsi:type="dcterms:W3CDTF">2025-03-18T02:58:47Z</dcterms:modified>
</cp:coreProperties>
</file>